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93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8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5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1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8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8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5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8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2AB0-2333-47F5-8FD4-EDEF76E8CD2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2028-3E2A-4933-88FA-2731AC29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62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92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66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626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1</cp:revision>
  <dcterms:created xsi:type="dcterms:W3CDTF">2025-05-04T15:35:44Z</dcterms:created>
  <dcterms:modified xsi:type="dcterms:W3CDTF">2025-05-04T15:43:58Z</dcterms:modified>
</cp:coreProperties>
</file>