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6" r:id="rId10"/>
    <p:sldId id="257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2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6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5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3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2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1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E117-8A55-44E8-86A6-4D53120DF47C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0BB5-E6C9-4639-B484-9EA5C54C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1" b="9714"/>
          <a:stretch/>
        </p:blipFill>
        <p:spPr>
          <a:xfrm>
            <a:off x="733696" y="0"/>
            <a:ext cx="10352315" cy="682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9291" y="-60960"/>
            <a:ext cx="6688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ahnschrift Condensed" panose="020B0502040204020203" pitchFamily="34" charset="0"/>
              </a:rPr>
              <a:t>Математические головоломки</a:t>
            </a:r>
            <a:endParaRPr lang="ru-RU" sz="4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5371" b="8193"/>
          <a:stretch/>
        </p:blipFill>
        <p:spPr>
          <a:xfrm>
            <a:off x="2615400" y="173297"/>
            <a:ext cx="6276052" cy="65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5502" b="7934"/>
          <a:stretch/>
        </p:blipFill>
        <p:spPr>
          <a:xfrm>
            <a:off x="2693776" y="155878"/>
            <a:ext cx="6258635" cy="65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48" y="90779"/>
            <a:ext cx="6639022" cy="65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00" y="86691"/>
            <a:ext cx="6676872" cy="66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8100"/>
            <a:ext cx="6781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31750"/>
            <a:ext cx="67183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t="31873" r="11049" b="11111"/>
          <a:stretch/>
        </p:blipFill>
        <p:spPr>
          <a:xfrm>
            <a:off x="2838994" y="383176"/>
            <a:ext cx="6409509" cy="59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67" y="111398"/>
            <a:ext cx="6687513" cy="66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5" y="255750"/>
            <a:ext cx="4719203" cy="64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5959" b="7889"/>
          <a:stretch/>
        </p:blipFill>
        <p:spPr>
          <a:xfrm>
            <a:off x="2783690" y="148804"/>
            <a:ext cx="6179828" cy="65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</cp:revision>
  <dcterms:created xsi:type="dcterms:W3CDTF">2025-11-18T19:57:22Z</dcterms:created>
  <dcterms:modified xsi:type="dcterms:W3CDTF">2025-11-18T22:05:30Z</dcterms:modified>
</cp:coreProperties>
</file>